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65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1"/>
    <p:restoredTop sz="94694"/>
  </p:normalViewPr>
  <p:slideViewPr>
    <p:cSldViewPr snapToGrid="0">
      <p:cViewPr varScale="1">
        <p:scale>
          <a:sx n="112" d="100"/>
          <a:sy n="11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</a:t>
            </a:r>
            <a:r>
              <a:rPr lang="en-US" dirty="0" err="1"/>
              <a:t>accidentS</a:t>
            </a:r>
            <a:r>
              <a:rPr lang="en-US"/>
              <a:t>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/>
              <a:t>Group 3 members:</a:t>
            </a:r>
          </a:p>
          <a:p>
            <a:pPr algn="l"/>
            <a:r>
              <a:rPr lang="en-US"/>
              <a:t>Arame </a:t>
            </a:r>
            <a:r>
              <a:rPr lang="en-US" err="1"/>
              <a:t>diasse</a:t>
            </a:r>
            <a:r>
              <a:rPr lang="en-US"/>
              <a:t>, Jackie </a:t>
            </a:r>
            <a:r>
              <a:rPr lang="en-US" err="1"/>
              <a:t>ochuida</a:t>
            </a:r>
            <a:r>
              <a:rPr lang="en-US"/>
              <a:t>, Nicholas George, </a:t>
            </a:r>
            <a:r>
              <a:rPr lang="en-US" err="1"/>
              <a:t>Rajib</a:t>
            </a:r>
            <a:r>
              <a:rPr lang="en-US"/>
              <a:t> </a:t>
            </a:r>
            <a:r>
              <a:rPr lang="en-US" err="1"/>
              <a:t>maji</a:t>
            </a:r>
            <a:r>
              <a:rPr lang="en-US"/>
              <a:t>, Stephen </a:t>
            </a:r>
            <a:r>
              <a:rPr lang="en-US" err="1"/>
              <a:t>grantham</a:t>
            </a:r>
            <a:r>
              <a:rPr lang="en-US"/>
              <a:t>, Theresa bravo, Vishnu </a:t>
            </a:r>
            <a:r>
              <a:rPr lang="en-US" err="1"/>
              <a:t>pillai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10" name="Content Placeholder 9" descr="A graph with red lines&#10;&#10;Description automatically generated">
            <a:extLst>
              <a:ext uri="{FF2B5EF4-FFF2-40B4-BE49-F238E27FC236}">
                <a16:creationId xmlns:a16="http://schemas.microsoft.com/office/drawing/2014/main" id="{92C36DF0-284D-F65B-51D0-2C451F8EF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372" y="1382909"/>
            <a:ext cx="6943692" cy="512805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1707-874E-EDE0-E4E3-ED839928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52" y="1366346"/>
            <a:ext cx="8498045" cy="5126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 Project</a:t>
            </a:r>
          </a:p>
        </p:txBody>
      </p:sp>
      <p:pic>
        <p:nvPicPr>
          <p:cNvPr id="7" name="Content Placeholder 6" descr="A graph of aircraft operations&#10;&#10;Description automatically generated with medium confidence">
            <a:extLst>
              <a:ext uri="{FF2B5EF4-FFF2-40B4-BE49-F238E27FC236}">
                <a16:creationId xmlns:a16="http://schemas.microsoft.com/office/drawing/2014/main" id="{B9298E07-3504-7F46-CAB1-C407DBF0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98" y="1366346"/>
            <a:ext cx="6949610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D14130A8-20B9-7EC8-96DB-68BBC150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20" y="1366346"/>
            <a:ext cx="6955801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D28249E-445E-6EE3-6251-89060CD4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801" y="1374336"/>
            <a:ext cx="6951621" cy="51185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7" name="Content Placeholder 6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ABC127F4-27EE-3DEC-47C3-9FE02342A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046" y="1374337"/>
            <a:ext cx="6953305" cy="5118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79190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different types of airplanes&#10;&#10;Description automatically generated with medium confidence">
            <a:extLst>
              <a:ext uri="{FF2B5EF4-FFF2-40B4-BE49-F238E27FC236}">
                <a16:creationId xmlns:a16="http://schemas.microsoft.com/office/drawing/2014/main" id="{6BAF4D2F-00AE-8D17-1CB2-8EA88AA1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830" y="1364821"/>
            <a:ext cx="6951949" cy="5128053"/>
          </a:xfrm>
        </p:spPr>
      </p:pic>
    </p:spTree>
    <p:extLst>
      <p:ext uri="{BB962C8B-B14F-4D97-AF65-F5344CB8AC3E}">
        <p14:creationId xmlns:p14="http://schemas.microsoft.com/office/powerpoint/2010/main" val="247811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6" name="Content Placeholder 5" descr="A graph of a number of fall&#10;&#10;Description automatically generated">
            <a:extLst>
              <a:ext uri="{FF2B5EF4-FFF2-40B4-BE49-F238E27FC236}">
                <a16:creationId xmlns:a16="http://schemas.microsoft.com/office/drawing/2014/main" id="{0E3993F1-38EE-5355-1D66-CFD8FD71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05" y="1366346"/>
            <a:ext cx="6963259" cy="51265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13240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events.</a:t>
            </a:r>
          </a:p>
          <a:p>
            <a:r>
              <a:rPr lang="en-US" sz="2000" dirty="0"/>
              <a:t>During the last ten years, China Eastern Airlines has experienced the largest fatalities.</a:t>
            </a:r>
          </a:p>
          <a:p>
            <a:r>
              <a:rPr lang="en-US" sz="2000" dirty="0"/>
              <a:t>Possible outside factors for aviation fatalities include terrorism, poor maintenance, and employee negligence or malfeasance</a:t>
            </a:r>
          </a:p>
          <a:p>
            <a:r>
              <a:rPr lang="en-US" sz="2000" dirty="0"/>
              <a:t>Do not catch the next China Eastern Airlines domestic passenger flight from Kunming </a:t>
            </a:r>
            <a:r>
              <a:rPr lang="en-US" sz="2000" dirty="0" err="1"/>
              <a:t>Changshui</a:t>
            </a:r>
            <a:r>
              <a:rPr lang="en-US" sz="2000" dirty="0"/>
              <a:t> International Airport to Guangzhou </a:t>
            </a:r>
            <a:r>
              <a:rPr lang="en-US" sz="2000" dirty="0" err="1"/>
              <a:t>Baiyun</a:t>
            </a:r>
            <a:r>
              <a:rPr lang="en-US" sz="2000" dirty="0"/>
              <a:t> International Airport on a Boeing 737.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/>
          </a:p>
          <a:p>
            <a:pPr marL="0" indent="0" algn="ctr">
              <a:buNone/>
            </a:pPr>
            <a:r>
              <a:rPr lang="en-US" sz="5800"/>
              <a:t>Questions? Comments?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62EDCBC-7E60-8166-3A6B-E6256001E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359" y="1366346"/>
            <a:ext cx="7807281" cy="497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1393</TotalTime>
  <Words>260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 Project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11</cp:revision>
  <dcterms:created xsi:type="dcterms:W3CDTF">2023-10-23T22:15:09Z</dcterms:created>
  <dcterms:modified xsi:type="dcterms:W3CDTF">2023-11-04T22:25:38Z</dcterms:modified>
</cp:coreProperties>
</file>